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305" r:id="rId5"/>
    <p:sldId id="311" r:id="rId6"/>
    <p:sldId id="312" r:id="rId7"/>
    <p:sldId id="313" r:id="rId8"/>
    <p:sldId id="314" r:id="rId9"/>
    <p:sldId id="315" r:id="rId10"/>
    <p:sldId id="316" r:id="rId11"/>
    <p:sldId id="31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00" d="100"/>
          <a:sy n="100" d="100"/>
        </p:scale>
        <p:origin x="108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12/16/2022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Devin’s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FC05CB"/>
                </a:solidFill>
              </a:rPr>
              <a:t>Peter Smith</a:t>
            </a: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3C606D-E560-4820-9C3E-3B881D30A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43465"/>
            <a:ext cx="3382638" cy="1370605"/>
          </a:xfrm>
        </p:spPr>
        <p:txBody>
          <a:bodyPr>
            <a:normAutofit/>
          </a:bodyPr>
          <a:lstStyle/>
          <a:p>
            <a:pPr algn="l"/>
            <a:r>
              <a:rPr lang="en-US" sz="3000"/>
              <a:t>Description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C52ABE-F03E-8B1D-7859-B02C24FA1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6" y="2247153"/>
            <a:ext cx="3358084" cy="3544046"/>
          </a:xfrm>
        </p:spPr>
        <p:txBody>
          <a:bodyPr>
            <a:normAutofit/>
          </a:bodyPr>
          <a:lstStyle/>
          <a:p>
            <a:r>
              <a:rPr lang="en-US" sz="1800"/>
              <a:t>Devin’s Game is a typing tutor that allows my son to play a personalized typing game that was specifically designed for him.</a:t>
            </a:r>
          </a:p>
          <a:p>
            <a:r>
              <a:rPr lang="en-US" sz="1800"/>
              <a:t>It includes multiple menus and levels.</a:t>
            </a:r>
          </a:p>
        </p:txBody>
      </p:sp>
      <p:pic>
        <p:nvPicPr>
          <p:cNvPr id="7" name="Picture 6" descr="Qr code">
            <a:extLst>
              <a:ext uri="{FF2B5EF4-FFF2-40B4-BE49-F238E27FC236}">
                <a16:creationId xmlns:a16="http://schemas.microsoft.com/office/drawing/2014/main" id="{8B7C8B1C-519F-E564-7D98-2CE1AD0A33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9465" y="643466"/>
            <a:ext cx="6164950" cy="514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443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B10FF0-19FC-1631-6618-7EAA3DB47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43465"/>
            <a:ext cx="3382638" cy="1370605"/>
          </a:xfrm>
        </p:spPr>
        <p:txBody>
          <a:bodyPr>
            <a:normAutofit/>
          </a:bodyPr>
          <a:lstStyle/>
          <a:p>
            <a:pPr algn="l"/>
            <a:r>
              <a:rPr lang="en-US" sz="3000"/>
              <a:t>Menus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87E5B-4A08-8371-AC2B-6FC38FBF0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6" y="2247153"/>
            <a:ext cx="3358084" cy="3544046"/>
          </a:xfrm>
        </p:spPr>
        <p:txBody>
          <a:bodyPr>
            <a:normAutofit/>
          </a:bodyPr>
          <a:lstStyle/>
          <a:p>
            <a:r>
              <a:rPr lang="en-US" sz="1800"/>
              <a:t>There are three menus and a loading screen involved in the game.</a:t>
            </a:r>
          </a:p>
          <a:p>
            <a:r>
              <a:rPr lang="en-US" sz="1800"/>
              <a:t>The two submenus allow for level selection and difficulty selection. 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F7230548-4E2C-DBD1-4076-F7FC70DC4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0209" y="643466"/>
            <a:ext cx="6183462" cy="514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468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660A1-4201-CAC3-9A70-ECAD7D15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511814"/>
            <a:ext cx="9440034" cy="11302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More Menus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04C0182-96E7-4A1B-8EAB-F910C2F3E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22" y="547807"/>
            <a:ext cx="10935956" cy="3816806"/>
          </a:xfrm>
          <a:prstGeom prst="rect">
            <a:avLst/>
          </a:prstGeom>
        </p:spPr>
      </p:pic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FEC4895-A638-0003-6F5A-A21636CB77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866" y="839047"/>
            <a:ext cx="3855629" cy="32194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D2280D-77A5-85EF-2738-E4D5BFDF1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8393" y="839047"/>
            <a:ext cx="3867207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0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33835DB7-DA21-5D00-55A5-985F25DBC7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06" r="10551" b="2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85B964-027A-83BE-9D24-F9A1FF162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Level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E0C3F-2278-D257-E737-C7B527EC1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r>
              <a:rPr lang="en-US" sz="1800"/>
              <a:t>At the beginning of each level there is a brief description of the keys that are being used in the level as well as a visual aid.</a:t>
            </a:r>
          </a:p>
          <a:p>
            <a:r>
              <a:rPr lang="en-US" sz="1800"/>
              <a:t>The game then begins and will show an image of a letter and allow an allotted time to press the proper key.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60488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7F5D76-1FEC-470A-B476-70574A89C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6B1463-323F-4F2F-ABEC-C71F63F8D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/>
              <a:t>Level Design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79FC7-7AFA-50B2-9C1B-6A9CC0E36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32822"/>
            <a:ext cx="5546272" cy="3658378"/>
          </a:xfrm>
        </p:spPr>
        <p:txBody>
          <a:bodyPr anchor="ctr">
            <a:normAutofit/>
          </a:bodyPr>
          <a:lstStyle/>
          <a:p>
            <a:r>
              <a:rPr lang="en-US"/>
              <a:t>If an incorrect key is pressed or the timer runs out a “try again” message appears.</a:t>
            </a:r>
          </a:p>
          <a:p>
            <a:r>
              <a:rPr lang="en-US"/>
              <a:t>If the proper key is selected a “great job” message displays.</a:t>
            </a:r>
            <a:endParaRPr lang="en-US" dirty="0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05B8FF4-3FEC-484E-D75D-E566D5314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4743" y="2132822"/>
            <a:ext cx="3949098" cy="325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22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A7F5D76-1FEC-470A-B476-70574A89C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5FE34-D932-9CA9-4A20-BD80A39BB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/>
              <a:t>Level Design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9C88B-72B2-9A4F-F778-528218285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32822"/>
            <a:ext cx="5546272" cy="3658378"/>
          </a:xfrm>
        </p:spPr>
        <p:txBody>
          <a:bodyPr anchor="ctr">
            <a:normAutofit/>
          </a:bodyPr>
          <a:lstStyle/>
          <a:p>
            <a:r>
              <a:rPr lang="en-US"/>
              <a:t>Once the level completes a screen will appear showing the score of the level.</a:t>
            </a:r>
          </a:p>
          <a:p>
            <a:r>
              <a:rPr lang="en-US"/>
              <a:t>The game will then revert to the main menu.</a:t>
            </a:r>
            <a:endParaRPr lang="en-US" dirty="0"/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F522AC4C-7953-F713-7443-7CFE78D6C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8390" y="2132822"/>
            <a:ext cx="3901803" cy="3258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88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AB482FD-C684-4DAA-AC4C-1739F51A9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42467E-32B1-E072-F105-F961CBE47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9236" y="1097280"/>
            <a:ext cx="6043875" cy="462686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/>
              <a:t>Please enjoy the video presentation of Devin’s Game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DAA738B-EDF5-4694-B25A-3488245BC8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605" y="2057399"/>
            <a:ext cx="0" cy="274320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09959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{387AC177-E772-43B6-A8BB-47FA9F20787B}tf00934815_win32</Template>
  <TotalTime>19</TotalTime>
  <Words>185</Words>
  <Application>Microsoft Office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Goudy Old Style</vt:lpstr>
      <vt:lpstr>Wingdings 2</vt:lpstr>
      <vt:lpstr>SlateVTI</vt:lpstr>
      <vt:lpstr>Devin’s Game</vt:lpstr>
      <vt:lpstr>Description</vt:lpstr>
      <vt:lpstr>Menus</vt:lpstr>
      <vt:lpstr>More Menus</vt:lpstr>
      <vt:lpstr>Level Design </vt:lpstr>
      <vt:lpstr>Level Design</vt:lpstr>
      <vt:lpstr>Level Design</vt:lpstr>
      <vt:lpstr>Please enjoy the video presentation of Devin’s Game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Devin’s Game</dc:title>
  <dc:creator>peter smith</dc:creator>
  <cp:lastModifiedBy>peter smith</cp:lastModifiedBy>
  <cp:revision>1</cp:revision>
  <dcterms:created xsi:type="dcterms:W3CDTF">2022-12-16T05:37:52Z</dcterms:created>
  <dcterms:modified xsi:type="dcterms:W3CDTF">2022-12-16T05:57:37Z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